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266" r:id="rId9"/>
    <p:sldId id="259" r:id="rId10"/>
    <p:sldId id="260" r:id="rId11"/>
    <p:sldId id="262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50" autoAdjust="0"/>
  </p:normalViewPr>
  <p:slideViewPr>
    <p:cSldViewPr>
      <p:cViewPr varScale="1">
        <p:scale>
          <a:sx n="60" d="100"/>
          <a:sy n="60" d="100"/>
        </p:scale>
        <p:origin x="-15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4A52FCB-60C2-4C15-8B08-D2D09E253001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7FF0016-7168-42C2-B9BA-21BA11C07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МОБУ СОШ с. Первомайское</a:t>
            </a:r>
          </a:p>
          <a:p>
            <a:r>
              <a:rPr lang="ru-RU" sz="3600" b="1" dirty="0" smtClean="0"/>
              <a:t>Стерлитамакский район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Готовим по инструкции</a:t>
            </a:r>
            <a:endParaRPr lang="ru-RU" sz="5400" b="1" dirty="0"/>
          </a:p>
        </p:txBody>
      </p:sp>
      <p:pic>
        <p:nvPicPr>
          <p:cNvPr id="1026" name="Picture 2" descr="C:\Users\1\Videos\1553541867_1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365104"/>
            <a:ext cx="2366467" cy="2318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ОптТорг\Лучшая школьная столовая 2023\ФОТО\IMG_2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248472" cy="2880320"/>
          </a:xfrm>
          <a:prstGeom prst="rect">
            <a:avLst/>
          </a:prstGeom>
          <a:noFill/>
        </p:spPr>
      </p:pic>
      <p:pic>
        <p:nvPicPr>
          <p:cNvPr id="5123" name="Picture 3" descr="D:\ОптТорг\Лучшая школьная столовая 2023\ФОТО\IMG_2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73016"/>
            <a:ext cx="4212467" cy="2880319"/>
          </a:xfrm>
          <a:prstGeom prst="rect">
            <a:avLst/>
          </a:prstGeom>
          <a:noFill/>
        </p:spPr>
      </p:pic>
      <p:pic>
        <p:nvPicPr>
          <p:cNvPr id="5124" name="Picture 4" descr="D:\ОптТорг\Лучшая школьная столовая 2023\ФОТО\IMG_2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0648"/>
            <a:ext cx="4320480" cy="2880320"/>
          </a:xfrm>
          <a:prstGeom prst="rect">
            <a:avLst/>
          </a:prstGeom>
          <a:noFill/>
        </p:spPr>
      </p:pic>
      <p:pic>
        <p:nvPicPr>
          <p:cNvPr id="5125" name="Picture 5" descr="D:\ОптТорг\Лучшая школьная столовая 2023\ФОТО\IMG_20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73016"/>
            <a:ext cx="4320480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8640"/>
            <a:ext cx="5760639" cy="639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0409" y="332656"/>
            <a:ext cx="5417895" cy="62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610371" cy="632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8071754" cy="63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8071802" cy="581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ОптТорг\Лучшая школьная столовая 2023\ФОТО\IMG_2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Pictures\1644895971_6-fikiwiki-com-p-kartinka-spasibo-za-vnimanie-dlya-prezenta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txBody>
          <a:bodyPr/>
          <a:lstStyle/>
          <a:p>
            <a:pPr algn="ctr"/>
            <a:r>
              <a:rPr lang="ru-RU" b="1" dirty="0" smtClean="0"/>
              <a:t>Обед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1124744"/>
            <a:ext cx="8352928" cy="2246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Суп картофельный с лапшой домашней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Каша рисовая с куриным филе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Компот из вишни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Хлеб пшеничный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Хлеб ржаной</a:t>
            </a:r>
            <a:endParaRPr lang="ru-RU" sz="2800" b="1" dirty="0"/>
          </a:p>
        </p:txBody>
      </p:sp>
      <p:pic>
        <p:nvPicPr>
          <p:cNvPr id="2053" name="Picture 5" descr="D:\ОптТорг\Лучшая школьная столовая 2023\ФОТО\IMG_1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501008"/>
            <a:ext cx="4685592" cy="3123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ОптТорг\Лучшая школьная столовая 2023\ФОТО\IMG_1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176464" cy="2784309"/>
          </a:xfrm>
          <a:prstGeom prst="rect">
            <a:avLst/>
          </a:prstGeom>
          <a:noFill/>
        </p:spPr>
      </p:pic>
      <p:pic>
        <p:nvPicPr>
          <p:cNvPr id="3076" name="Picture 4" descr="D:\ОптТорг\Лучшая школьная столовая 2023\ФОТО\IMG_1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4664"/>
            <a:ext cx="4212468" cy="2808312"/>
          </a:xfrm>
          <a:prstGeom prst="rect">
            <a:avLst/>
          </a:prstGeom>
          <a:noFill/>
        </p:spPr>
      </p:pic>
      <p:pic>
        <p:nvPicPr>
          <p:cNvPr id="3077" name="Picture 5" descr="D:\ОптТорг\Лучшая школьная столовая 2023\ФОТО\IMG_18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3645024"/>
            <a:ext cx="4176464" cy="2852936"/>
          </a:xfrm>
          <a:prstGeom prst="rect">
            <a:avLst/>
          </a:prstGeom>
          <a:noFill/>
        </p:spPr>
      </p:pic>
      <p:pic>
        <p:nvPicPr>
          <p:cNvPr id="3078" name="Picture 6" descr="D:\ОптТорг\Лучшая школьная столовая 2023\ФОТО\IMG_18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645024"/>
            <a:ext cx="4176464" cy="2880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8500" y="177257"/>
            <a:ext cx="6227876" cy="6420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8640"/>
            <a:ext cx="6872478" cy="6362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7786350" cy="6120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8071754" cy="63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8071802" cy="581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99592" y="-243408"/>
            <a:ext cx="7772400" cy="1143000"/>
          </a:xfrm>
        </p:spPr>
        <p:txBody>
          <a:bodyPr/>
          <a:lstStyle/>
          <a:p>
            <a:pPr algn="ctr"/>
            <a:r>
              <a:rPr lang="ru-RU" b="1" dirty="0" smtClean="0"/>
              <a:t>Обед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836712"/>
            <a:ext cx="8352928" cy="2677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Суп с рыбными консервами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Сложный гарнир: картофель отварной, капуста тушенная с куриным филе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Напиток яблочный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Хлеб пшеничный </a:t>
            </a:r>
          </a:p>
          <a:p>
            <a:pPr>
              <a:buFont typeface="Wingdings" pitchFamily="2" charset="2"/>
              <a:buChar char="ü"/>
            </a:pPr>
            <a:r>
              <a:rPr lang="ru-RU" sz="2800" b="1" dirty="0" smtClean="0"/>
              <a:t>Хлеб ржаной</a:t>
            </a:r>
            <a:endParaRPr lang="ru-RU" sz="2800" b="1" dirty="0"/>
          </a:p>
        </p:txBody>
      </p:sp>
      <p:pic>
        <p:nvPicPr>
          <p:cNvPr id="4098" name="Picture 2" descr="D:\ОптТорг\Лучшая школьная столовая 2023\ФОТО\IMG_2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645024"/>
            <a:ext cx="4464496" cy="2976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145</TotalTime>
  <Words>50</Words>
  <Application>Microsoft Office PowerPoint</Application>
  <PresentationFormat>Экран (4:3)</PresentationFormat>
  <Paragraphs>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Справедливость</vt:lpstr>
      <vt:lpstr>Готовим по инструкции</vt:lpstr>
      <vt:lpstr>Обед</vt:lpstr>
      <vt:lpstr>Слайд 3</vt:lpstr>
      <vt:lpstr>Слайд 4</vt:lpstr>
      <vt:lpstr>Слайд 5</vt:lpstr>
      <vt:lpstr>Слайд 6</vt:lpstr>
      <vt:lpstr>Слайд 7</vt:lpstr>
      <vt:lpstr>Слайд 8</vt:lpstr>
      <vt:lpstr>Обед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завтрака</dc:title>
  <dc:creator>Счастливы</dc:creator>
  <cp:lastModifiedBy>Счастливы</cp:lastModifiedBy>
  <cp:revision>27</cp:revision>
  <dcterms:created xsi:type="dcterms:W3CDTF">2023-04-18T09:11:44Z</dcterms:created>
  <dcterms:modified xsi:type="dcterms:W3CDTF">2023-04-19T01:31:37Z</dcterms:modified>
</cp:coreProperties>
</file>